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5F3B5-A29F-4192-BA4A-7E13838E587E}" type="datetimeFigureOut">
              <a:rPr lang="en-IN" smtClean="0"/>
              <a:t>23-05-2018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407E7-FC90-4B16-A78E-EF2402C862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315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1C06D-8F17-48E6-AFDE-D0F507B92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8EED1-598B-4FAD-AD03-81F33CBBE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EC565-071D-409D-9B3D-29516648D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21-04-2018</a:t>
            </a:r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02455-9EC9-464E-B1D5-9A3DF5127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13402-53FA-45A0-9E2A-58307D94C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11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2DB92-19A2-409D-9B0C-18FA55D5E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A8AB44-1A05-4157-9985-E02F349AB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20D85-1C29-4BE5-9157-356A30E7E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21-04-2018</a:t>
            </a:r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3D57C-2624-444D-A1E7-0978F6CC3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34D62-1FAF-4F44-BA01-3546E7683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62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094683-C060-4013-96B0-D5D462257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F0B262-2753-457D-93C0-6860878BD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FA4A7-1B8D-4393-8080-B9F0C4CBB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21-04-2018</a:t>
            </a:r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C3666-670C-4886-A13D-73E1662CA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8A69A-A51B-40F9-91FB-82EC86DB8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939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3B8A0-7A4C-4EFA-9D84-164D2F2DD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CD0BD-26F8-4126-95C7-4B2D75BF5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7373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EB126-D844-4D9B-8BC1-D3E541B0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54671"/>
            <a:ext cx="2743200" cy="365125"/>
          </a:xfrm>
        </p:spPr>
        <p:txBody>
          <a:bodyPr/>
          <a:lstStyle/>
          <a:p>
            <a:r>
              <a:rPr lang="en-US"/>
              <a:t>21-04-2018</a:t>
            </a:r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1E30B-F60C-498D-83EA-D74C80294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4671"/>
            <a:ext cx="4114800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94047-8D55-4AB9-B42A-5816945B3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4671"/>
            <a:ext cx="2743200" cy="365125"/>
          </a:xfrm>
        </p:spPr>
        <p:txBody>
          <a:bodyPr/>
          <a:lstStyle/>
          <a:p>
            <a:fld id="{0412E82F-AB3F-48CD-864C-89ACCF5B33E1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77F5FDD-939A-42C7-A0B6-07B606331D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6002438"/>
            <a:ext cx="10515600" cy="349150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7922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01540-61CB-4576-AA87-3A290B6E3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B28C2-FE73-45B1-B61C-A92460CA9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BDA3-4528-445D-B000-F7D5EC847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21-04-2018</a:t>
            </a:r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431FE-E7AF-4152-AF75-CBC8A1171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53549-822C-41FD-A29F-520021E41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193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9FFD4-1CCB-42D0-BC89-2B303A06F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4AE8C-7B6D-424E-AAD9-68D4504D59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51CA8-EED0-4AD7-802D-B97511D2E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05225-997E-42B7-AB47-1DF47EAB1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21-04-2018</a:t>
            </a:r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B3327-0A6A-4173-AD04-ACB4FBCBF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66083F-5514-454E-B8FE-AEE306D54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901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56C62-4AF5-413F-9606-96580255D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392A8-0864-4D9A-8160-435682DBE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A0F3CE-84D5-472C-A399-FA506CF56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BB513F-3F37-4CBB-8497-7736ACD1F8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3D042-7747-41F7-BC0E-54076B829B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0344CF-8C28-40FF-A18D-615F111C1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21-04-2018</a:t>
            </a:r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093A8F-3534-4A3C-A95E-8AA28CF63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5E4A3-D9A4-44CB-AB6E-F0862B70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416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740BE-69B8-41E8-8E29-C26E61309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672F67-3415-47DC-AA75-08486980F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21-04-2018</a:t>
            </a:r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9E2F0-0552-4046-873E-E59EB764B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3F7FCB-ED2E-45DB-8987-0CF74C342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132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0CF219-DEBE-4C30-8C7B-60F09A50B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21-04-2018</a:t>
            </a:r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B9C319-932B-416B-8165-3BB84DABD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01C73-1D50-4320-B7A9-514917373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735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B6891-1275-4B99-8887-3F935E862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11C51-9B53-4A7A-BF78-CEE4FCF51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F629A8-7303-41AD-B2C4-5A5F4340E3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ACE52-5F00-4955-9342-CAF8508BC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21-04-2018</a:t>
            </a:r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61777-526E-4121-9A54-F257F48F0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6EAED-3CE5-48F1-9EC0-F1F94FAC8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305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F14F6-31F5-4B0D-8C47-CD7D94BDA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17D4E0-CFD4-4918-9253-FADBE5BAC7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527FA-19A4-43F3-9CB8-AC8112B8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1403A-F713-4320-AC8E-163C7C916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21-04-2018</a:t>
            </a:r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533CA-19E8-4716-9054-D8E540052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998E3-E139-4F79-86E7-182D7034B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956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1269C-54E1-4BE2-99D7-C13FC0B8F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413"/>
            <a:ext cx="10515600" cy="894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48E0A-4A27-4D2F-A202-E61AF5E9E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44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A7E9C-8F72-4F50-A5D6-3A5666D854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448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21-04-2018</a:t>
            </a:r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10762-9A7A-4871-9143-B2BB93140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448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F2803-5265-4E4D-A18C-CD37F83EA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448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12E82F-AB3F-48CD-864C-89ACCF5B33E1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299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333FF"/>
          </a:solidFill>
          <a:latin typeface="Bookman Old Style" panose="0205060405050502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9DF91-8321-4C30-B479-300B13DD37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Title: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CC2634-9332-4772-A9C6-DEC5CBB67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06167"/>
          </a:xfrm>
        </p:spPr>
        <p:txBody>
          <a:bodyPr/>
          <a:lstStyle/>
          <a:p>
            <a:r>
              <a:rPr lang="en-IN" dirty="0"/>
              <a:t>Sub 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766D38-CEFC-408E-BABF-D5794B88302D}"/>
              </a:ext>
            </a:extLst>
          </p:cNvPr>
          <p:cNvSpPr txBox="1"/>
          <p:nvPr/>
        </p:nvSpPr>
        <p:spPr>
          <a:xfrm>
            <a:off x="467833" y="5114259"/>
            <a:ext cx="2966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Centre for Technology Alternatives for Rural Areas, IIT Bombay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19CCEB-7BA7-4F6F-9E73-7F4091C42F5C}"/>
              </a:ext>
            </a:extLst>
          </p:cNvPr>
          <p:cNvSpPr txBox="1"/>
          <p:nvPr/>
        </p:nvSpPr>
        <p:spPr>
          <a:xfrm>
            <a:off x="8757684" y="5114259"/>
            <a:ext cx="2966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- </a:t>
            </a:r>
            <a:r>
              <a:rPr lang="en-IN" dirty="0">
                <a:solidFill>
                  <a:srgbClr val="FF0000"/>
                </a:solidFill>
              </a:rPr>
              <a:t>Name</a:t>
            </a:r>
          </a:p>
          <a:p>
            <a:pPr algn="ctr"/>
            <a:r>
              <a:rPr lang="en-IN" dirty="0"/>
              <a:t>Student</a:t>
            </a:r>
          </a:p>
          <a:p>
            <a:pPr algn="ctr"/>
            <a:r>
              <a:rPr lang="en-IN" dirty="0"/>
              <a:t>Roll number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73BFA2B7-792E-4541-A72D-70CB237B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0209706-C0DD-450E-871F-51A7C3C9E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1</a:t>
            </a:fld>
            <a:r>
              <a:rPr lang="en-IN" dirty="0"/>
              <a:t>/total slides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807339F9-3439-4B0E-B791-C138C041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21-04-2018</a:t>
            </a:r>
            <a:endParaRPr lang="en-I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4855F9-0BBC-433C-919A-9559DCB81A58}"/>
              </a:ext>
            </a:extLst>
          </p:cNvPr>
          <p:cNvSpPr txBox="1"/>
          <p:nvPr/>
        </p:nvSpPr>
        <p:spPr>
          <a:xfrm>
            <a:off x="5220586" y="5252758"/>
            <a:ext cx="1957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dirty="0"/>
              <a:t>Under Guidance of</a:t>
            </a:r>
          </a:p>
          <a:p>
            <a:pPr algn="ctr"/>
            <a:r>
              <a:rPr lang="en-IN" dirty="0">
                <a:solidFill>
                  <a:srgbClr val="FF0000"/>
                </a:solidFill>
              </a:rPr>
              <a:t>Prof. </a:t>
            </a:r>
          </a:p>
        </p:txBody>
      </p:sp>
    </p:spTree>
    <p:extLst>
      <p:ext uri="{BB962C8B-B14F-4D97-AF65-F5344CB8AC3E}">
        <p14:creationId xmlns:p14="http://schemas.microsoft.com/office/powerpoint/2010/main" val="1185898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32A64-65D2-4C71-AF9B-A53F4367B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A00B5-D602-4D88-AAC3-C9598B0A4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CEB17-574B-47C9-A3F8-9EFEE66B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10</a:t>
            </a:fld>
            <a:endParaRPr lang="en-IN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8BED9ED-3DCF-4C36-9F3D-99BF2BB0D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A30FE680-8246-4CCC-B5C6-E0F52C8623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6002438"/>
            <a:ext cx="10515600" cy="349150"/>
          </a:xfrm>
        </p:spPr>
        <p:txBody>
          <a:bodyPr/>
          <a:lstStyle/>
          <a:p>
            <a:endParaRPr lang="en-IN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F7C564-C841-4058-9E66-9AD3C13EBD6D}"/>
              </a:ext>
            </a:extLst>
          </p:cNvPr>
          <p:cNvGrpSpPr/>
          <p:nvPr/>
        </p:nvGrpSpPr>
        <p:grpSpPr>
          <a:xfrm>
            <a:off x="68826" y="42532"/>
            <a:ext cx="12110890" cy="635318"/>
            <a:chOff x="68826" y="0"/>
            <a:chExt cx="12110890" cy="635318"/>
          </a:xfrm>
        </p:grpSpPr>
        <p:sp>
          <p:nvSpPr>
            <p:cNvPr id="14" name="Rectangle: Top Corners Rounded 13">
              <a:extLst>
                <a:ext uri="{FF2B5EF4-FFF2-40B4-BE49-F238E27FC236}">
                  <a16:creationId xmlns:a16="http://schemas.microsoft.com/office/drawing/2014/main" id="{4F37AE00-DF17-44F6-849D-39E1277B0986}"/>
                </a:ext>
              </a:extLst>
            </p:cNvPr>
            <p:cNvSpPr/>
            <p:nvPr/>
          </p:nvSpPr>
          <p:spPr>
            <a:xfrm>
              <a:off x="68826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Introduction</a:t>
              </a:r>
            </a:p>
          </p:txBody>
        </p:sp>
        <p:sp>
          <p:nvSpPr>
            <p:cNvPr id="15" name="Rectangle: Top Corners Rounded 14">
              <a:extLst>
                <a:ext uri="{FF2B5EF4-FFF2-40B4-BE49-F238E27FC236}">
                  <a16:creationId xmlns:a16="http://schemas.microsoft.com/office/drawing/2014/main" id="{795CB84D-1C32-4EC1-98D1-D69C0A485EAC}"/>
                </a:ext>
              </a:extLst>
            </p:cNvPr>
            <p:cNvSpPr/>
            <p:nvPr/>
          </p:nvSpPr>
          <p:spPr>
            <a:xfrm>
              <a:off x="2491004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Background</a:t>
              </a:r>
            </a:p>
          </p:txBody>
        </p:sp>
        <p:sp>
          <p:nvSpPr>
            <p:cNvPr id="16" name="Rectangle: Top Corners Rounded 15">
              <a:extLst>
                <a:ext uri="{FF2B5EF4-FFF2-40B4-BE49-F238E27FC236}">
                  <a16:creationId xmlns:a16="http://schemas.microsoft.com/office/drawing/2014/main" id="{83A28E12-129B-416F-B0F5-9FE79C67B59D}"/>
                </a:ext>
              </a:extLst>
            </p:cNvPr>
            <p:cNvSpPr/>
            <p:nvPr/>
          </p:nvSpPr>
          <p:spPr>
            <a:xfrm>
              <a:off x="4913182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Methodology</a:t>
              </a:r>
            </a:p>
          </p:txBody>
        </p:sp>
        <p:sp>
          <p:nvSpPr>
            <p:cNvPr id="17" name="Rectangle: Top Corners Rounded 16">
              <a:extLst>
                <a:ext uri="{FF2B5EF4-FFF2-40B4-BE49-F238E27FC236}">
                  <a16:creationId xmlns:a16="http://schemas.microsoft.com/office/drawing/2014/main" id="{AE6E599B-72EE-447B-A5BC-5A776A22E2E4}"/>
                </a:ext>
              </a:extLst>
            </p:cNvPr>
            <p:cNvSpPr/>
            <p:nvPr/>
          </p:nvSpPr>
          <p:spPr>
            <a:xfrm>
              <a:off x="9757538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Conclusions</a:t>
              </a:r>
            </a:p>
          </p:txBody>
        </p:sp>
        <p:sp>
          <p:nvSpPr>
            <p:cNvPr id="18" name="Rectangle: Top Corners Rounded 17">
              <a:extLst>
                <a:ext uri="{FF2B5EF4-FFF2-40B4-BE49-F238E27FC236}">
                  <a16:creationId xmlns:a16="http://schemas.microsoft.com/office/drawing/2014/main" id="{7E179829-BBAE-446B-84F8-A781DDB6DA31}"/>
                </a:ext>
              </a:extLst>
            </p:cNvPr>
            <p:cNvSpPr/>
            <p:nvPr/>
          </p:nvSpPr>
          <p:spPr>
            <a:xfrm>
              <a:off x="7335360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b="1" dirty="0">
                  <a:solidFill>
                    <a:srgbClr val="FF0000"/>
                  </a:solidFill>
                </a:rPr>
                <a:t>Data and Analysis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7432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7F6ED-FBF9-4184-B673-61417DC8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5E0BF-E9E9-4906-8F7D-C11F7162A8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Summary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Future Works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A30457-4956-45CF-A56A-6EA98C324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122FD-9454-4117-A387-C5D3EB797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11</a:t>
            </a:fld>
            <a:endParaRPr lang="en-IN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93D0CBA-5572-4C7D-A114-BCE0E872D2E4}"/>
              </a:ext>
            </a:extLst>
          </p:cNvPr>
          <p:cNvGrpSpPr/>
          <p:nvPr/>
        </p:nvGrpSpPr>
        <p:grpSpPr>
          <a:xfrm>
            <a:off x="68826" y="42532"/>
            <a:ext cx="12110890" cy="635318"/>
            <a:chOff x="68826" y="0"/>
            <a:chExt cx="12110890" cy="635318"/>
          </a:xfrm>
        </p:grpSpPr>
        <p:sp>
          <p:nvSpPr>
            <p:cNvPr id="13" name="Rectangle: Top Corners Rounded 12">
              <a:extLst>
                <a:ext uri="{FF2B5EF4-FFF2-40B4-BE49-F238E27FC236}">
                  <a16:creationId xmlns:a16="http://schemas.microsoft.com/office/drawing/2014/main" id="{FAB92B0B-77E1-441C-9581-2510ACFCEB1F}"/>
                </a:ext>
              </a:extLst>
            </p:cNvPr>
            <p:cNvSpPr/>
            <p:nvPr/>
          </p:nvSpPr>
          <p:spPr>
            <a:xfrm>
              <a:off x="68826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Introduction</a:t>
              </a:r>
            </a:p>
          </p:txBody>
        </p:sp>
        <p:sp>
          <p:nvSpPr>
            <p:cNvPr id="14" name="Rectangle: Top Corners Rounded 13">
              <a:extLst>
                <a:ext uri="{FF2B5EF4-FFF2-40B4-BE49-F238E27FC236}">
                  <a16:creationId xmlns:a16="http://schemas.microsoft.com/office/drawing/2014/main" id="{8A71F98E-EF3E-4F74-9DF9-50261940F1F4}"/>
                </a:ext>
              </a:extLst>
            </p:cNvPr>
            <p:cNvSpPr/>
            <p:nvPr/>
          </p:nvSpPr>
          <p:spPr>
            <a:xfrm>
              <a:off x="2491004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Background</a:t>
              </a:r>
            </a:p>
          </p:txBody>
        </p:sp>
        <p:sp>
          <p:nvSpPr>
            <p:cNvPr id="15" name="Rectangle: Top Corners Rounded 14">
              <a:extLst>
                <a:ext uri="{FF2B5EF4-FFF2-40B4-BE49-F238E27FC236}">
                  <a16:creationId xmlns:a16="http://schemas.microsoft.com/office/drawing/2014/main" id="{FA39352F-42F0-41B8-8244-B4B6584AFF25}"/>
                </a:ext>
              </a:extLst>
            </p:cNvPr>
            <p:cNvSpPr/>
            <p:nvPr/>
          </p:nvSpPr>
          <p:spPr>
            <a:xfrm>
              <a:off x="4913182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Methodology</a:t>
              </a:r>
            </a:p>
          </p:txBody>
        </p:sp>
        <p:sp>
          <p:nvSpPr>
            <p:cNvPr id="16" name="Rectangle: Top Corners Rounded 15">
              <a:extLst>
                <a:ext uri="{FF2B5EF4-FFF2-40B4-BE49-F238E27FC236}">
                  <a16:creationId xmlns:a16="http://schemas.microsoft.com/office/drawing/2014/main" id="{12877495-7EA8-499E-8254-DC794E933ED9}"/>
                </a:ext>
              </a:extLst>
            </p:cNvPr>
            <p:cNvSpPr/>
            <p:nvPr/>
          </p:nvSpPr>
          <p:spPr>
            <a:xfrm>
              <a:off x="7335360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Data and Analysis</a:t>
              </a:r>
            </a:p>
          </p:txBody>
        </p:sp>
        <p:sp>
          <p:nvSpPr>
            <p:cNvPr id="17" name="Rectangle: Top Corners Rounded 16">
              <a:extLst>
                <a:ext uri="{FF2B5EF4-FFF2-40B4-BE49-F238E27FC236}">
                  <a16:creationId xmlns:a16="http://schemas.microsoft.com/office/drawing/2014/main" id="{8ECF667C-6E20-4DAA-8B0F-FC4E5B9E09EF}"/>
                </a:ext>
              </a:extLst>
            </p:cNvPr>
            <p:cNvSpPr/>
            <p:nvPr/>
          </p:nvSpPr>
          <p:spPr>
            <a:xfrm>
              <a:off x="9757538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b="1" dirty="0">
                  <a:solidFill>
                    <a:srgbClr val="FF0000"/>
                  </a:solidFill>
                </a:rPr>
                <a:t>Conclusions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7270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32A64-65D2-4C71-AF9B-A53F4367B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A00B5-D602-4D88-AAC3-C9598B0A4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CEB17-574B-47C9-A3F8-9EFEE66B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12</a:t>
            </a:fld>
            <a:endParaRPr lang="en-IN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8BED9ED-3DCF-4C36-9F3D-99BF2BB0D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97F27F5-2758-4A9C-BB85-EBFAC304CA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6002438"/>
            <a:ext cx="10515600" cy="349150"/>
          </a:xfrm>
        </p:spPr>
        <p:txBody>
          <a:bodyPr/>
          <a:lstStyle/>
          <a:p>
            <a:endParaRPr lang="en-IN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558260-F72F-4D27-B041-2AC9E925096F}"/>
              </a:ext>
            </a:extLst>
          </p:cNvPr>
          <p:cNvGrpSpPr/>
          <p:nvPr/>
        </p:nvGrpSpPr>
        <p:grpSpPr>
          <a:xfrm>
            <a:off x="68826" y="42532"/>
            <a:ext cx="12110890" cy="635318"/>
            <a:chOff x="68826" y="0"/>
            <a:chExt cx="12110890" cy="635318"/>
          </a:xfrm>
        </p:grpSpPr>
        <p:sp>
          <p:nvSpPr>
            <p:cNvPr id="14" name="Rectangle: Top Corners Rounded 13">
              <a:extLst>
                <a:ext uri="{FF2B5EF4-FFF2-40B4-BE49-F238E27FC236}">
                  <a16:creationId xmlns:a16="http://schemas.microsoft.com/office/drawing/2014/main" id="{18E30771-66F7-4899-90DA-D24A632E2A89}"/>
                </a:ext>
              </a:extLst>
            </p:cNvPr>
            <p:cNvSpPr/>
            <p:nvPr/>
          </p:nvSpPr>
          <p:spPr>
            <a:xfrm>
              <a:off x="68826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Introduction</a:t>
              </a:r>
            </a:p>
          </p:txBody>
        </p:sp>
        <p:sp>
          <p:nvSpPr>
            <p:cNvPr id="15" name="Rectangle: Top Corners Rounded 14">
              <a:extLst>
                <a:ext uri="{FF2B5EF4-FFF2-40B4-BE49-F238E27FC236}">
                  <a16:creationId xmlns:a16="http://schemas.microsoft.com/office/drawing/2014/main" id="{C0F54A3C-FC73-4789-AEFF-2E1B17EE85E0}"/>
                </a:ext>
              </a:extLst>
            </p:cNvPr>
            <p:cNvSpPr/>
            <p:nvPr/>
          </p:nvSpPr>
          <p:spPr>
            <a:xfrm>
              <a:off x="2491004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Background</a:t>
              </a:r>
            </a:p>
          </p:txBody>
        </p:sp>
        <p:sp>
          <p:nvSpPr>
            <p:cNvPr id="16" name="Rectangle: Top Corners Rounded 15">
              <a:extLst>
                <a:ext uri="{FF2B5EF4-FFF2-40B4-BE49-F238E27FC236}">
                  <a16:creationId xmlns:a16="http://schemas.microsoft.com/office/drawing/2014/main" id="{412E6755-5305-4D17-B504-D8FEB69B22C0}"/>
                </a:ext>
              </a:extLst>
            </p:cNvPr>
            <p:cNvSpPr/>
            <p:nvPr/>
          </p:nvSpPr>
          <p:spPr>
            <a:xfrm>
              <a:off x="4913182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Methodology</a:t>
              </a:r>
            </a:p>
          </p:txBody>
        </p:sp>
        <p:sp>
          <p:nvSpPr>
            <p:cNvPr id="17" name="Rectangle: Top Corners Rounded 16">
              <a:extLst>
                <a:ext uri="{FF2B5EF4-FFF2-40B4-BE49-F238E27FC236}">
                  <a16:creationId xmlns:a16="http://schemas.microsoft.com/office/drawing/2014/main" id="{1161697D-D97E-4BF6-9486-77F969B74899}"/>
                </a:ext>
              </a:extLst>
            </p:cNvPr>
            <p:cNvSpPr/>
            <p:nvPr/>
          </p:nvSpPr>
          <p:spPr>
            <a:xfrm>
              <a:off x="7335360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Data and Analysis</a:t>
              </a:r>
            </a:p>
          </p:txBody>
        </p:sp>
        <p:sp>
          <p:nvSpPr>
            <p:cNvPr id="18" name="Rectangle: Top Corners Rounded 17">
              <a:extLst>
                <a:ext uri="{FF2B5EF4-FFF2-40B4-BE49-F238E27FC236}">
                  <a16:creationId xmlns:a16="http://schemas.microsoft.com/office/drawing/2014/main" id="{6BC88547-F5C2-4163-8C39-D51F86D5C2DE}"/>
                </a:ext>
              </a:extLst>
            </p:cNvPr>
            <p:cNvSpPr/>
            <p:nvPr/>
          </p:nvSpPr>
          <p:spPr>
            <a:xfrm>
              <a:off x="9757538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b="1" dirty="0">
                  <a:solidFill>
                    <a:srgbClr val="FF0000"/>
                  </a:solidFill>
                </a:rPr>
                <a:t>Conclusions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1595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01768A6-2602-4C1E-9380-5100D43C7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Thank You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51E457-701C-440D-889C-1C951BD8F6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627EF-6C14-4160-95E5-C86AA416F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C62F65-4696-47EC-B272-9D3563248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13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1638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8F4BA7B-B0E3-4AC0-8766-9917A6600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7D7A6AB-6E56-4D76-9ABD-349372E20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78930F-FE9B-4299-82FF-564900C5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426D7-8728-4D1D-92F2-0CE7ECB04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14</a:t>
            </a:fld>
            <a:endParaRPr lang="en-IN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642B3C-09B4-4D08-B771-63076D2660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7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DEE7A-FE36-445B-846F-815870715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Outline of the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5BFAC-5FCB-4843-A484-45C17B26B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Data and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Results and Conclusion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F773D-436A-4D3A-9095-4B601844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B1903-38EF-420A-B44A-834A61C49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2</a:t>
            </a:fld>
            <a:endParaRPr lang="en-IN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E13F3-498B-4383-AB07-1C49F1D3AE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N" dirty="0">
              <a:solidFill>
                <a:srgbClr val="FF0000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C1A9EC9-4F5A-49B0-B672-D7E62341FA37}"/>
              </a:ext>
            </a:extLst>
          </p:cNvPr>
          <p:cNvGrpSpPr/>
          <p:nvPr/>
        </p:nvGrpSpPr>
        <p:grpSpPr>
          <a:xfrm>
            <a:off x="68826" y="42532"/>
            <a:ext cx="12110890" cy="635318"/>
            <a:chOff x="68826" y="0"/>
            <a:chExt cx="12110890" cy="635318"/>
          </a:xfrm>
        </p:grpSpPr>
        <p:sp>
          <p:nvSpPr>
            <p:cNvPr id="9" name="Rectangle: Top Corners Rounded 8">
              <a:extLst>
                <a:ext uri="{FF2B5EF4-FFF2-40B4-BE49-F238E27FC236}">
                  <a16:creationId xmlns:a16="http://schemas.microsoft.com/office/drawing/2014/main" id="{2AA594F6-66B8-4C63-991F-1FACD8F1C281}"/>
                </a:ext>
              </a:extLst>
            </p:cNvPr>
            <p:cNvSpPr/>
            <p:nvPr/>
          </p:nvSpPr>
          <p:spPr>
            <a:xfrm>
              <a:off x="68826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Introduction</a:t>
              </a:r>
            </a:p>
          </p:txBody>
        </p:sp>
        <p:sp>
          <p:nvSpPr>
            <p:cNvPr id="10" name="Rectangle: Top Corners Rounded 9">
              <a:extLst>
                <a:ext uri="{FF2B5EF4-FFF2-40B4-BE49-F238E27FC236}">
                  <a16:creationId xmlns:a16="http://schemas.microsoft.com/office/drawing/2014/main" id="{833FB9F4-4A93-4C12-8FD1-45EC74A04A9A}"/>
                </a:ext>
              </a:extLst>
            </p:cNvPr>
            <p:cNvSpPr/>
            <p:nvPr/>
          </p:nvSpPr>
          <p:spPr>
            <a:xfrm>
              <a:off x="2491004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Background</a:t>
              </a:r>
            </a:p>
          </p:txBody>
        </p:sp>
        <p:sp>
          <p:nvSpPr>
            <p:cNvPr id="11" name="Rectangle: Top Corners Rounded 10">
              <a:extLst>
                <a:ext uri="{FF2B5EF4-FFF2-40B4-BE49-F238E27FC236}">
                  <a16:creationId xmlns:a16="http://schemas.microsoft.com/office/drawing/2014/main" id="{88192CFC-0C8D-4BD2-B382-7ADDB8B1AC92}"/>
                </a:ext>
              </a:extLst>
            </p:cNvPr>
            <p:cNvSpPr/>
            <p:nvPr/>
          </p:nvSpPr>
          <p:spPr>
            <a:xfrm>
              <a:off x="4913182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Methodology</a:t>
              </a:r>
            </a:p>
          </p:txBody>
        </p:sp>
        <p:sp>
          <p:nvSpPr>
            <p:cNvPr id="12" name="Rectangle: Top Corners Rounded 11">
              <a:extLst>
                <a:ext uri="{FF2B5EF4-FFF2-40B4-BE49-F238E27FC236}">
                  <a16:creationId xmlns:a16="http://schemas.microsoft.com/office/drawing/2014/main" id="{197157CB-5216-43F7-87E8-5C31C1750F45}"/>
                </a:ext>
              </a:extLst>
            </p:cNvPr>
            <p:cNvSpPr/>
            <p:nvPr/>
          </p:nvSpPr>
          <p:spPr>
            <a:xfrm>
              <a:off x="7335360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Data and Analysis</a:t>
              </a:r>
            </a:p>
          </p:txBody>
        </p:sp>
        <p:sp>
          <p:nvSpPr>
            <p:cNvPr id="13" name="Rectangle: Top Corners Rounded 12">
              <a:extLst>
                <a:ext uri="{FF2B5EF4-FFF2-40B4-BE49-F238E27FC236}">
                  <a16:creationId xmlns:a16="http://schemas.microsoft.com/office/drawing/2014/main" id="{21715552-CD44-40A6-A947-B5FE43DFA91E}"/>
                </a:ext>
              </a:extLst>
            </p:cNvPr>
            <p:cNvSpPr/>
            <p:nvPr/>
          </p:nvSpPr>
          <p:spPr>
            <a:xfrm>
              <a:off x="9757538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Conclusions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71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7F6ED-FBF9-4184-B673-61417DC8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5E0BF-E9E9-4906-8F7D-C11F7162A8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Motivation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A30457-4956-45CF-A56A-6EA98C324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122FD-9454-4117-A387-C5D3EB797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3</a:t>
            </a:fld>
            <a:endParaRPr lang="en-IN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8055256-8C7B-4CEA-85AF-6039D95C5480}"/>
              </a:ext>
            </a:extLst>
          </p:cNvPr>
          <p:cNvGrpSpPr/>
          <p:nvPr/>
        </p:nvGrpSpPr>
        <p:grpSpPr>
          <a:xfrm>
            <a:off x="68826" y="42532"/>
            <a:ext cx="12110890" cy="635318"/>
            <a:chOff x="68826" y="0"/>
            <a:chExt cx="12110890" cy="635318"/>
          </a:xfrm>
        </p:grpSpPr>
        <p:sp>
          <p:nvSpPr>
            <p:cNvPr id="8" name="Rectangle: Top Corners Rounded 7">
              <a:extLst>
                <a:ext uri="{FF2B5EF4-FFF2-40B4-BE49-F238E27FC236}">
                  <a16:creationId xmlns:a16="http://schemas.microsoft.com/office/drawing/2014/main" id="{C78B6656-F24B-4AF2-9D4F-679D790235BB}"/>
                </a:ext>
              </a:extLst>
            </p:cNvPr>
            <p:cNvSpPr/>
            <p:nvPr/>
          </p:nvSpPr>
          <p:spPr>
            <a:xfrm>
              <a:off x="2491004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Background</a:t>
              </a:r>
            </a:p>
          </p:txBody>
        </p:sp>
        <p:sp>
          <p:nvSpPr>
            <p:cNvPr id="9" name="Rectangle: Top Corners Rounded 8">
              <a:extLst>
                <a:ext uri="{FF2B5EF4-FFF2-40B4-BE49-F238E27FC236}">
                  <a16:creationId xmlns:a16="http://schemas.microsoft.com/office/drawing/2014/main" id="{1239BAD0-CEB2-40A0-9299-B88515E26DD8}"/>
                </a:ext>
              </a:extLst>
            </p:cNvPr>
            <p:cNvSpPr/>
            <p:nvPr/>
          </p:nvSpPr>
          <p:spPr>
            <a:xfrm>
              <a:off x="4913182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Methodology</a:t>
              </a:r>
            </a:p>
          </p:txBody>
        </p:sp>
        <p:sp>
          <p:nvSpPr>
            <p:cNvPr id="10" name="Rectangle: Top Corners Rounded 9">
              <a:extLst>
                <a:ext uri="{FF2B5EF4-FFF2-40B4-BE49-F238E27FC236}">
                  <a16:creationId xmlns:a16="http://schemas.microsoft.com/office/drawing/2014/main" id="{7C6E7E8D-9F76-4010-990D-AABD5C929700}"/>
                </a:ext>
              </a:extLst>
            </p:cNvPr>
            <p:cNvSpPr/>
            <p:nvPr/>
          </p:nvSpPr>
          <p:spPr>
            <a:xfrm>
              <a:off x="7335360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Data and Analysis</a:t>
              </a:r>
            </a:p>
          </p:txBody>
        </p:sp>
        <p:sp>
          <p:nvSpPr>
            <p:cNvPr id="11" name="Rectangle: Top Corners Rounded 10">
              <a:extLst>
                <a:ext uri="{FF2B5EF4-FFF2-40B4-BE49-F238E27FC236}">
                  <a16:creationId xmlns:a16="http://schemas.microsoft.com/office/drawing/2014/main" id="{9D4C97A8-E451-40F2-B79E-A0CBCDA80C43}"/>
                </a:ext>
              </a:extLst>
            </p:cNvPr>
            <p:cNvSpPr/>
            <p:nvPr/>
          </p:nvSpPr>
          <p:spPr>
            <a:xfrm>
              <a:off x="9757538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Conclusions</a:t>
              </a:r>
            </a:p>
          </p:txBody>
        </p:sp>
        <p:sp>
          <p:nvSpPr>
            <p:cNvPr id="7" name="Rectangle: Top Corners Rounded 6">
              <a:extLst>
                <a:ext uri="{FF2B5EF4-FFF2-40B4-BE49-F238E27FC236}">
                  <a16:creationId xmlns:a16="http://schemas.microsoft.com/office/drawing/2014/main" id="{124B2A17-9B49-45EC-912A-C9EB769D936C}"/>
                </a:ext>
              </a:extLst>
            </p:cNvPr>
            <p:cNvSpPr/>
            <p:nvPr/>
          </p:nvSpPr>
          <p:spPr>
            <a:xfrm>
              <a:off x="68826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b="1" dirty="0">
                  <a:solidFill>
                    <a:srgbClr val="FF0000"/>
                  </a:solidFill>
                </a:rPr>
                <a:t>Introduction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7503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32A64-65D2-4C71-AF9B-A53F4367B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A00B5-D602-4D88-AAC3-C9598B0A4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CEB17-574B-47C9-A3F8-9EFEE66B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4</a:t>
            </a:fld>
            <a:endParaRPr lang="en-IN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8BED9ED-3DCF-4C36-9F3D-99BF2BB0D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4C9A98E1-F759-4E75-8083-9C30D4A36D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6002438"/>
            <a:ext cx="10515600" cy="349150"/>
          </a:xfrm>
        </p:spPr>
        <p:txBody>
          <a:bodyPr/>
          <a:lstStyle/>
          <a:p>
            <a:endParaRPr lang="en-IN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76020A3-729E-4BE4-8B99-69B883E58F9A}"/>
              </a:ext>
            </a:extLst>
          </p:cNvPr>
          <p:cNvGrpSpPr/>
          <p:nvPr/>
        </p:nvGrpSpPr>
        <p:grpSpPr>
          <a:xfrm>
            <a:off x="68826" y="42532"/>
            <a:ext cx="12110890" cy="635318"/>
            <a:chOff x="68826" y="0"/>
            <a:chExt cx="12110890" cy="635318"/>
          </a:xfrm>
        </p:grpSpPr>
        <p:sp>
          <p:nvSpPr>
            <p:cNvPr id="21" name="Rectangle: Top Corners Rounded 20">
              <a:extLst>
                <a:ext uri="{FF2B5EF4-FFF2-40B4-BE49-F238E27FC236}">
                  <a16:creationId xmlns:a16="http://schemas.microsoft.com/office/drawing/2014/main" id="{194D2F29-148B-424E-BC37-901C9D51169C}"/>
                </a:ext>
              </a:extLst>
            </p:cNvPr>
            <p:cNvSpPr/>
            <p:nvPr/>
          </p:nvSpPr>
          <p:spPr>
            <a:xfrm>
              <a:off x="2491004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Background</a:t>
              </a:r>
            </a:p>
          </p:txBody>
        </p:sp>
        <p:sp>
          <p:nvSpPr>
            <p:cNvPr id="22" name="Rectangle: Top Corners Rounded 21">
              <a:extLst>
                <a:ext uri="{FF2B5EF4-FFF2-40B4-BE49-F238E27FC236}">
                  <a16:creationId xmlns:a16="http://schemas.microsoft.com/office/drawing/2014/main" id="{CC3E3416-0DAE-48A6-B64C-A2FA9623DCE6}"/>
                </a:ext>
              </a:extLst>
            </p:cNvPr>
            <p:cNvSpPr/>
            <p:nvPr/>
          </p:nvSpPr>
          <p:spPr>
            <a:xfrm>
              <a:off x="4913182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Methodology</a:t>
              </a:r>
            </a:p>
          </p:txBody>
        </p:sp>
        <p:sp>
          <p:nvSpPr>
            <p:cNvPr id="23" name="Rectangle: Top Corners Rounded 22">
              <a:extLst>
                <a:ext uri="{FF2B5EF4-FFF2-40B4-BE49-F238E27FC236}">
                  <a16:creationId xmlns:a16="http://schemas.microsoft.com/office/drawing/2014/main" id="{9FFFC7FA-0DD7-49EF-B099-0903E56DAEC4}"/>
                </a:ext>
              </a:extLst>
            </p:cNvPr>
            <p:cNvSpPr/>
            <p:nvPr/>
          </p:nvSpPr>
          <p:spPr>
            <a:xfrm>
              <a:off x="7335360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Data and Analysis</a:t>
              </a:r>
            </a:p>
          </p:txBody>
        </p:sp>
        <p:sp>
          <p:nvSpPr>
            <p:cNvPr id="24" name="Rectangle: Top Corners Rounded 23">
              <a:extLst>
                <a:ext uri="{FF2B5EF4-FFF2-40B4-BE49-F238E27FC236}">
                  <a16:creationId xmlns:a16="http://schemas.microsoft.com/office/drawing/2014/main" id="{D4BE3354-FEFB-4873-ACA7-1AC39176FB0C}"/>
                </a:ext>
              </a:extLst>
            </p:cNvPr>
            <p:cNvSpPr/>
            <p:nvPr/>
          </p:nvSpPr>
          <p:spPr>
            <a:xfrm>
              <a:off x="9757538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Conclusions</a:t>
              </a:r>
            </a:p>
          </p:txBody>
        </p:sp>
        <p:sp>
          <p:nvSpPr>
            <p:cNvPr id="25" name="Rectangle: Top Corners Rounded 24">
              <a:extLst>
                <a:ext uri="{FF2B5EF4-FFF2-40B4-BE49-F238E27FC236}">
                  <a16:creationId xmlns:a16="http://schemas.microsoft.com/office/drawing/2014/main" id="{CDD6042F-95F4-4C91-A36C-68438DA6D955}"/>
                </a:ext>
              </a:extLst>
            </p:cNvPr>
            <p:cNvSpPr/>
            <p:nvPr/>
          </p:nvSpPr>
          <p:spPr>
            <a:xfrm>
              <a:off x="68826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b="1" dirty="0">
                  <a:solidFill>
                    <a:srgbClr val="FF0000"/>
                  </a:solidFill>
                </a:rPr>
                <a:t>Introduction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37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7F6ED-FBF9-4184-B673-61417DC8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5E0BF-E9E9-4906-8F7D-C11F7162A8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numCol="2" spcCol="72000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Concepts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History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Literature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Other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A30457-4956-45CF-A56A-6EA98C324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122FD-9454-4117-A387-C5D3EB797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5</a:t>
            </a:fld>
            <a:endParaRPr lang="en-IN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8055256-8C7B-4CEA-85AF-6039D95C5480}"/>
              </a:ext>
            </a:extLst>
          </p:cNvPr>
          <p:cNvGrpSpPr/>
          <p:nvPr/>
        </p:nvGrpSpPr>
        <p:grpSpPr>
          <a:xfrm>
            <a:off x="68826" y="42532"/>
            <a:ext cx="12110890" cy="635318"/>
            <a:chOff x="68826" y="0"/>
            <a:chExt cx="12110890" cy="635318"/>
          </a:xfrm>
        </p:grpSpPr>
        <p:sp>
          <p:nvSpPr>
            <p:cNvPr id="9" name="Rectangle: Top Corners Rounded 8">
              <a:extLst>
                <a:ext uri="{FF2B5EF4-FFF2-40B4-BE49-F238E27FC236}">
                  <a16:creationId xmlns:a16="http://schemas.microsoft.com/office/drawing/2014/main" id="{1239BAD0-CEB2-40A0-9299-B88515E26DD8}"/>
                </a:ext>
              </a:extLst>
            </p:cNvPr>
            <p:cNvSpPr/>
            <p:nvPr/>
          </p:nvSpPr>
          <p:spPr>
            <a:xfrm>
              <a:off x="4913182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Methodology</a:t>
              </a:r>
            </a:p>
          </p:txBody>
        </p:sp>
        <p:sp>
          <p:nvSpPr>
            <p:cNvPr id="10" name="Rectangle: Top Corners Rounded 9">
              <a:extLst>
                <a:ext uri="{FF2B5EF4-FFF2-40B4-BE49-F238E27FC236}">
                  <a16:creationId xmlns:a16="http://schemas.microsoft.com/office/drawing/2014/main" id="{7C6E7E8D-9F76-4010-990D-AABD5C929700}"/>
                </a:ext>
              </a:extLst>
            </p:cNvPr>
            <p:cNvSpPr/>
            <p:nvPr/>
          </p:nvSpPr>
          <p:spPr>
            <a:xfrm>
              <a:off x="7335360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Data and Analysis</a:t>
              </a:r>
            </a:p>
          </p:txBody>
        </p:sp>
        <p:sp>
          <p:nvSpPr>
            <p:cNvPr id="11" name="Rectangle: Top Corners Rounded 10">
              <a:extLst>
                <a:ext uri="{FF2B5EF4-FFF2-40B4-BE49-F238E27FC236}">
                  <a16:creationId xmlns:a16="http://schemas.microsoft.com/office/drawing/2014/main" id="{9D4C97A8-E451-40F2-B79E-A0CBCDA80C43}"/>
                </a:ext>
              </a:extLst>
            </p:cNvPr>
            <p:cNvSpPr/>
            <p:nvPr/>
          </p:nvSpPr>
          <p:spPr>
            <a:xfrm>
              <a:off x="9757538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Conclusions</a:t>
              </a:r>
            </a:p>
          </p:txBody>
        </p:sp>
        <p:sp>
          <p:nvSpPr>
            <p:cNvPr id="7" name="Rectangle: Top Corners Rounded 6">
              <a:extLst>
                <a:ext uri="{FF2B5EF4-FFF2-40B4-BE49-F238E27FC236}">
                  <a16:creationId xmlns:a16="http://schemas.microsoft.com/office/drawing/2014/main" id="{124B2A17-9B49-45EC-912A-C9EB769D936C}"/>
                </a:ext>
              </a:extLst>
            </p:cNvPr>
            <p:cNvSpPr/>
            <p:nvPr/>
          </p:nvSpPr>
          <p:spPr>
            <a:xfrm>
              <a:off x="68826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Introduction</a:t>
              </a:r>
            </a:p>
          </p:txBody>
        </p:sp>
        <p:sp>
          <p:nvSpPr>
            <p:cNvPr id="8" name="Rectangle: Top Corners Rounded 7">
              <a:extLst>
                <a:ext uri="{FF2B5EF4-FFF2-40B4-BE49-F238E27FC236}">
                  <a16:creationId xmlns:a16="http://schemas.microsoft.com/office/drawing/2014/main" id="{C78B6656-F24B-4AF2-9D4F-679D790235BB}"/>
                </a:ext>
              </a:extLst>
            </p:cNvPr>
            <p:cNvSpPr/>
            <p:nvPr/>
          </p:nvSpPr>
          <p:spPr>
            <a:xfrm>
              <a:off x="2491004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b="1" dirty="0">
                  <a:solidFill>
                    <a:srgbClr val="FF0000"/>
                  </a:solidFill>
                </a:rPr>
                <a:t>Background</a:t>
              </a: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1603D2E-22FD-4CDB-9840-9F4D8F900F69}"/>
              </a:ext>
            </a:extLst>
          </p:cNvPr>
          <p:cNvCxnSpPr>
            <a:cxnSpLocks/>
            <a:stCxn id="3" idx="0"/>
            <a:endCxn id="3" idx="2"/>
          </p:cNvCxnSpPr>
          <p:nvPr/>
        </p:nvCxnSpPr>
        <p:spPr>
          <a:xfrm>
            <a:off x="6089650" y="4589463"/>
            <a:ext cx="0" cy="150018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28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32A64-65D2-4C71-AF9B-A53F4367B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A00B5-D602-4D88-AAC3-C9598B0A4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CEB17-574B-47C9-A3F8-9EFEE66B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6</a:t>
            </a:fld>
            <a:endParaRPr lang="en-IN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8BED9ED-3DCF-4C36-9F3D-99BF2BB0D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CD111664-D21C-4FC1-9F2A-CD2B9DB614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6002438"/>
            <a:ext cx="10515600" cy="349150"/>
          </a:xfrm>
        </p:spPr>
        <p:txBody>
          <a:bodyPr/>
          <a:lstStyle/>
          <a:p>
            <a:endParaRPr lang="en-IN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E03A49D-596C-492D-9149-79FBB6174569}"/>
              </a:ext>
            </a:extLst>
          </p:cNvPr>
          <p:cNvGrpSpPr/>
          <p:nvPr/>
        </p:nvGrpSpPr>
        <p:grpSpPr>
          <a:xfrm>
            <a:off x="68826" y="42532"/>
            <a:ext cx="12110890" cy="635318"/>
            <a:chOff x="68826" y="0"/>
            <a:chExt cx="12110890" cy="635318"/>
          </a:xfrm>
        </p:grpSpPr>
        <p:sp>
          <p:nvSpPr>
            <p:cNvPr id="21" name="Rectangle: Top Corners Rounded 20">
              <a:extLst>
                <a:ext uri="{FF2B5EF4-FFF2-40B4-BE49-F238E27FC236}">
                  <a16:creationId xmlns:a16="http://schemas.microsoft.com/office/drawing/2014/main" id="{0627BD0D-0459-4A7C-8DD8-6DD831F6C0A9}"/>
                </a:ext>
              </a:extLst>
            </p:cNvPr>
            <p:cNvSpPr/>
            <p:nvPr/>
          </p:nvSpPr>
          <p:spPr>
            <a:xfrm>
              <a:off x="4913182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Methodology</a:t>
              </a:r>
            </a:p>
          </p:txBody>
        </p:sp>
        <p:sp>
          <p:nvSpPr>
            <p:cNvPr id="22" name="Rectangle: Top Corners Rounded 21">
              <a:extLst>
                <a:ext uri="{FF2B5EF4-FFF2-40B4-BE49-F238E27FC236}">
                  <a16:creationId xmlns:a16="http://schemas.microsoft.com/office/drawing/2014/main" id="{DC432C62-D1D3-44F7-A2B1-D53C7B40C2E4}"/>
                </a:ext>
              </a:extLst>
            </p:cNvPr>
            <p:cNvSpPr/>
            <p:nvPr/>
          </p:nvSpPr>
          <p:spPr>
            <a:xfrm>
              <a:off x="7335360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Data and Analysis</a:t>
              </a:r>
            </a:p>
          </p:txBody>
        </p:sp>
        <p:sp>
          <p:nvSpPr>
            <p:cNvPr id="23" name="Rectangle: Top Corners Rounded 22">
              <a:extLst>
                <a:ext uri="{FF2B5EF4-FFF2-40B4-BE49-F238E27FC236}">
                  <a16:creationId xmlns:a16="http://schemas.microsoft.com/office/drawing/2014/main" id="{B678B1CD-7905-45C4-B2C8-3DFA5C8ACC31}"/>
                </a:ext>
              </a:extLst>
            </p:cNvPr>
            <p:cNvSpPr/>
            <p:nvPr/>
          </p:nvSpPr>
          <p:spPr>
            <a:xfrm>
              <a:off x="9757538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Conclusions</a:t>
              </a:r>
            </a:p>
          </p:txBody>
        </p:sp>
        <p:sp>
          <p:nvSpPr>
            <p:cNvPr id="24" name="Rectangle: Top Corners Rounded 23">
              <a:extLst>
                <a:ext uri="{FF2B5EF4-FFF2-40B4-BE49-F238E27FC236}">
                  <a16:creationId xmlns:a16="http://schemas.microsoft.com/office/drawing/2014/main" id="{58A9DEB9-A291-4D2D-89A4-461A8F11213C}"/>
                </a:ext>
              </a:extLst>
            </p:cNvPr>
            <p:cNvSpPr/>
            <p:nvPr/>
          </p:nvSpPr>
          <p:spPr>
            <a:xfrm>
              <a:off x="68826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Introduction</a:t>
              </a:r>
            </a:p>
          </p:txBody>
        </p:sp>
        <p:sp>
          <p:nvSpPr>
            <p:cNvPr id="25" name="Rectangle: Top Corners Rounded 24">
              <a:extLst>
                <a:ext uri="{FF2B5EF4-FFF2-40B4-BE49-F238E27FC236}">
                  <a16:creationId xmlns:a16="http://schemas.microsoft.com/office/drawing/2014/main" id="{47AC86AF-A3F9-4A1D-8A98-75987D132C50}"/>
                </a:ext>
              </a:extLst>
            </p:cNvPr>
            <p:cNvSpPr/>
            <p:nvPr/>
          </p:nvSpPr>
          <p:spPr>
            <a:xfrm>
              <a:off x="2491004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b="1" dirty="0">
                  <a:solidFill>
                    <a:srgbClr val="FF0000"/>
                  </a:solidFill>
                </a:rPr>
                <a:t>Background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8441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7F6ED-FBF9-4184-B673-61417DC8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Methodology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5E0BF-E9E9-4906-8F7D-C11F7162A8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A30457-4956-45CF-A56A-6EA98C324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122FD-9454-4117-A387-C5D3EB797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7</a:t>
            </a:fld>
            <a:endParaRPr lang="en-IN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304CE1-339C-4BC6-BDFE-C497C4433EEA}"/>
              </a:ext>
            </a:extLst>
          </p:cNvPr>
          <p:cNvGrpSpPr/>
          <p:nvPr/>
        </p:nvGrpSpPr>
        <p:grpSpPr>
          <a:xfrm>
            <a:off x="68826" y="42532"/>
            <a:ext cx="12110890" cy="635318"/>
            <a:chOff x="68826" y="0"/>
            <a:chExt cx="12110890" cy="635318"/>
          </a:xfrm>
        </p:grpSpPr>
        <p:sp>
          <p:nvSpPr>
            <p:cNvPr id="13" name="Rectangle: Top Corners Rounded 12">
              <a:extLst>
                <a:ext uri="{FF2B5EF4-FFF2-40B4-BE49-F238E27FC236}">
                  <a16:creationId xmlns:a16="http://schemas.microsoft.com/office/drawing/2014/main" id="{62CDFCE1-2A9C-4916-BE64-4384ED72E71B}"/>
                </a:ext>
              </a:extLst>
            </p:cNvPr>
            <p:cNvSpPr/>
            <p:nvPr/>
          </p:nvSpPr>
          <p:spPr>
            <a:xfrm>
              <a:off x="7335360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Data and Analysis</a:t>
              </a:r>
            </a:p>
          </p:txBody>
        </p:sp>
        <p:sp>
          <p:nvSpPr>
            <p:cNvPr id="14" name="Rectangle: Top Corners Rounded 13">
              <a:extLst>
                <a:ext uri="{FF2B5EF4-FFF2-40B4-BE49-F238E27FC236}">
                  <a16:creationId xmlns:a16="http://schemas.microsoft.com/office/drawing/2014/main" id="{05890603-B115-4AAB-BF73-D7C452CECE75}"/>
                </a:ext>
              </a:extLst>
            </p:cNvPr>
            <p:cNvSpPr/>
            <p:nvPr/>
          </p:nvSpPr>
          <p:spPr>
            <a:xfrm>
              <a:off x="9757538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Conclusions</a:t>
              </a:r>
            </a:p>
          </p:txBody>
        </p:sp>
        <p:sp>
          <p:nvSpPr>
            <p:cNvPr id="15" name="Rectangle: Top Corners Rounded 14">
              <a:extLst>
                <a:ext uri="{FF2B5EF4-FFF2-40B4-BE49-F238E27FC236}">
                  <a16:creationId xmlns:a16="http://schemas.microsoft.com/office/drawing/2014/main" id="{E57C41C5-61C0-460C-BD5D-91CA22EEF188}"/>
                </a:ext>
              </a:extLst>
            </p:cNvPr>
            <p:cNvSpPr/>
            <p:nvPr/>
          </p:nvSpPr>
          <p:spPr>
            <a:xfrm>
              <a:off x="68826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Introduction</a:t>
              </a:r>
            </a:p>
          </p:txBody>
        </p:sp>
        <p:sp>
          <p:nvSpPr>
            <p:cNvPr id="16" name="Rectangle: Top Corners Rounded 15">
              <a:extLst>
                <a:ext uri="{FF2B5EF4-FFF2-40B4-BE49-F238E27FC236}">
                  <a16:creationId xmlns:a16="http://schemas.microsoft.com/office/drawing/2014/main" id="{8F545F83-B2C0-48BC-84CB-767B786402D5}"/>
                </a:ext>
              </a:extLst>
            </p:cNvPr>
            <p:cNvSpPr/>
            <p:nvPr/>
          </p:nvSpPr>
          <p:spPr>
            <a:xfrm>
              <a:off x="2491004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Background</a:t>
              </a:r>
            </a:p>
          </p:txBody>
        </p:sp>
        <p:sp>
          <p:nvSpPr>
            <p:cNvPr id="17" name="Rectangle: Top Corners Rounded 16">
              <a:extLst>
                <a:ext uri="{FF2B5EF4-FFF2-40B4-BE49-F238E27FC236}">
                  <a16:creationId xmlns:a16="http://schemas.microsoft.com/office/drawing/2014/main" id="{C702AFB0-AB4F-4178-AF8C-FEA3D9DB2320}"/>
                </a:ext>
              </a:extLst>
            </p:cNvPr>
            <p:cNvSpPr/>
            <p:nvPr/>
          </p:nvSpPr>
          <p:spPr>
            <a:xfrm>
              <a:off x="4913182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b="1" dirty="0">
                  <a:solidFill>
                    <a:srgbClr val="FF0000"/>
                  </a:solidFill>
                </a:rPr>
                <a:t>Methodology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249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32A64-65D2-4C71-AF9B-A53F4367B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A00B5-D602-4D88-AAC3-C9598B0A4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CEB17-574B-47C9-A3F8-9EFEE66B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8</a:t>
            </a:fld>
            <a:endParaRPr lang="en-IN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8BED9ED-3DCF-4C36-9F3D-99BF2BB0D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17CA4DC7-DD0B-4A46-B969-0DE3B69549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6002438"/>
            <a:ext cx="10515600" cy="349150"/>
          </a:xfrm>
        </p:spPr>
        <p:txBody>
          <a:bodyPr/>
          <a:lstStyle/>
          <a:p>
            <a:endParaRPr lang="en-IN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F1227EB-51D4-4E09-9A2B-A088BB1B2B43}"/>
              </a:ext>
            </a:extLst>
          </p:cNvPr>
          <p:cNvGrpSpPr/>
          <p:nvPr/>
        </p:nvGrpSpPr>
        <p:grpSpPr>
          <a:xfrm>
            <a:off x="68826" y="42532"/>
            <a:ext cx="12110890" cy="635318"/>
            <a:chOff x="68826" y="0"/>
            <a:chExt cx="12110890" cy="635318"/>
          </a:xfrm>
        </p:grpSpPr>
        <p:sp>
          <p:nvSpPr>
            <p:cNvPr id="21" name="Rectangle: Top Corners Rounded 20">
              <a:extLst>
                <a:ext uri="{FF2B5EF4-FFF2-40B4-BE49-F238E27FC236}">
                  <a16:creationId xmlns:a16="http://schemas.microsoft.com/office/drawing/2014/main" id="{D21C3DEA-8B60-4F19-8EAD-F5777425CA85}"/>
                </a:ext>
              </a:extLst>
            </p:cNvPr>
            <p:cNvSpPr/>
            <p:nvPr/>
          </p:nvSpPr>
          <p:spPr>
            <a:xfrm>
              <a:off x="7335360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Data and Analysis</a:t>
              </a:r>
            </a:p>
          </p:txBody>
        </p:sp>
        <p:sp>
          <p:nvSpPr>
            <p:cNvPr id="22" name="Rectangle: Top Corners Rounded 21">
              <a:extLst>
                <a:ext uri="{FF2B5EF4-FFF2-40B4-BE49-F238E27FC236}">
                  <a16:creationId xmlns:a16="http://schemas.microsoft.com/office/drawing/2014/main" id="{E6E2DDB4-8647-4604-9510-E2CE0F9E514D}"/>
                </a:ext>
              </a:extLst>
            </p:cNvPr>
            <p:cNvSpPr/>
            <p:nvPr/>
          </p:nvSpPr>
          <p:spPr>
            <a:xfrm>
              <a:off x="9757538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Conclusions</a:t>
              </a:r>
            </a:p>
          </p:txBody>
        </p:sp>
        <p:sp>
          <p:nvSpPr>
            <p:cNvPr id="23" name="Rectangle: Top Corners Rounded 22">
              <a:extLst>
                <a:ext uri="{FF2B5EF4-FFF2-40B4-BE49-F238E27FC236}">
                  <a16:creationId xmlns:a16="http://schemas.microsoft.com/office/drawing/2014/main" id="{A4D0A8DF-F4F2-4922-8BFC-1B0046CF43EA}"/>
                </a:ext>
              </a:extLst>
            </p:cNvPr>
            <p:cNvSpPr/>
            <p:nvPr/>
          </p:nvSpPr>
          <p:spPr>
            <a:xfrm>
              <a:off x="68826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Introduction</a:t>
              </a:r>
            </a:p>
          </p:txBody>
        </p:sp>
        <p:sp>
          <p:nvSpPr>
            <p:cNvPr id="24" name="Rectangle: Top Corners Rounded 23">
              <a:extLst>
                <a:ext uri="{FF2B5EF4-FFF2-40B4-BE49-F238E27FC236}">
                  <a16:creationId xmlns:a16="http://schemas.microsoft.com/office/drawing/2014/main" id="{D4F9A24A-FEF8-4E2D-A0E5-E3BD028025A5}"/>
                </a:ext>
              </a:extLst>
            </p:cNvPr>
            <p:cNvSpPr/>
            <p:nvPr/>
          </p:nvSpPr>
          <p:spPr>
            <a:xfrm>
              <a:off x="2491004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Background</a:t>
              </a:r>
            </a:p>
          </p:txBody>
        </p:sp>
        <p:sp>
          <p:nvSpPr>
            <p:cNvPr id="25" name="Rectangle: Top Corners Rounded 24">
              <a:extLst>
                <a:ext uri="{FF2B5EF4-FFF2-40B4-BE49-F238E27FC236}">
                  <a16:creationId xmlns:a16="http://schemas.microsoft.com/office/drawing/2014/main" id="{F338C7DC-1E27-4565-B46C-952E6E95093D}"/>
                </a:ext>
              </a:extLst>
            </p:cNvPr>
            <p:cNvSpPr/>
            <p:nvPr/>
          </p:nvSpPr>
          <p:spPr>
            <a:xfrm>
              <a:off x="4913182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b="1" dirty="0">
                  <a:solidFill>
                    <a:srgbClr val="FF0000"/>
                  </a:solidFill>
                </a:rPr>
                <a:t>Methodology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8772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7F6ED-FBF9-4184-B673-61417DC8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Data and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5E0BF-E9E9-4906-8F7D-C11F7162A8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A30457-4956-45CF-A56A-6EA98C324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122FD-9454-4117-A387-C5D3EB797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E82F-AB3F-48CD-864C-89ACCF5B33E1}" type="slidenum">
              <a:rPr lang="en-IN" smtClean="0"/>
              <a:t>9</a:t>
            </a:fld>
            <a:endParaRPr lang="en-IN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0177D8B-C874-40C5-B62F-2EE23E20AE9A}"/>
              </a:ext>
            </a:extLst>
          </p:cNvPr>
          <p:cNvGrpSpPr/>
          <p:nvPr/>
        </p:nvGrpSpPr>
        <p:grpSpPr>
          <a:xfrm>
            <a:off x="68826" y="42532"/>
            <a:ext cx="12110890" cy="635318"/>
            <a:chOff x="68826" y="0"/>
            <a:chExt cx="12110890" cy="635318"/>
          </a:xfrm>
        </p:grpSpPr>
        <p:sp>
          <p:nvSpPr>
            <p:cNvPr id="13" name="Rectangle: Top Corners Rounded 12">
              <a:extLst>
                <a:ext uri="{FF2B5EF4-FFF2-40B4-BE49-F238E27FC236}">
                  <a16:creationId xmlns:a16="http://schemas.microsoft.com/office/drawing/2014/main" id="{853624A3-7A4A-4E43-9DA3-09697798590F}"/>
                </a:ext>
              </a:extLst>
            </p:cNvPr>
            <p:cNvSpPr/>
            <p:nvPr/>
          </p:nvSpPr>
          <p:spPr>
            <a:xfrm>
              <a:off x="68826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Introduction</a:t>
              </a:r>
            </a:p>
          </p:txBody>
        </p:sp>
        <p:sp>
          <p:nvSpPr>
            <p:cNvPr id="14" name="Rectangle: Top Corners Rounded 13">
              <a:extLst>
                <a:ext uri="{FF2B5EF4-FFF2-40B4-BE49-F238E27FC236}">
                  <a16:creationId xmlns:a16="http://schemas.microsoft.com/office/drawing/2014/main" id="{8052A0C3-D03D-4894-A01A-2859ED4396EF}"/>
                </a:ext>
              </a:extLst>
            </p:cNvPr>
            <p:cNvSpPr/>
            <p:nvPr/>
          </p:nvSpPr>
          <p:spPr>
            <a:xfrm>
              <a:off x="2491004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Background</a:t>
              </a:r>
            </a:p>
          </p:txBody>
        </p:sp>
        <p:sp>
          <p:nvSpPr>
            <p:cNvPr id="15" name="Rectangle: Top Corners Rounded 14">
              <a:extLst>
                <a:ext uri="{FF2B5EF4-FFF2-40B4-BE49-F238E27FC236}">
                  <a16:creationId xmlns:a16="http://schemas.microsoft.com/office/drawing/2014/main" id="{B6DDFD66-6D40-4B22-94D7-53AB04E73DDF}"/>
                </a:ext>
              </a:extLst>
            </p:cNvPr>
            <p:cNvSpPr/>
            <p:nvPr/>
          </p:nvSpPr>
          <p:spPr>
            <a:xfrm>
              <a:off x="4913182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Methodology</a:t>
              </a:r>
            </a:p>
          </p:txBody>
        </p:sp>
        <p:sp>
          <p:nvSpPr>
            <p:cNvPr id="17" name="Rectangle: Top Corners Rounded 16">
              <a:extLst>
                <a:ext uri="{FF2B5EF4-FFF2-40B4-BE49-F238E27FC236}">
                  <a16:creationId xmlns:a16="http://schemas.microsoft.com/office/drawing/2014/main" id="{434D7E01-2AFA-4B57-9F4B-C84E940A6151}"/>
                </a:ext>
              </a:extLst>
            </p:cNvPr>
            <p:cNvSpPr/>
            <p:nvPr/>
          </p:nvSpPr>
          <p:spPr>
            <a:xfrm>
              <a:off x="9757538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bg1">
                      <a:lumMod val="50000"/>
                    </a:schemeClr>
                  </a:solidFill>
                </a:rPr>
                <a:t>Conclusions</a:t>
              </a:r>
            </a:p>
          </p:txBody>
        </p:sp>
        <p:sp>
          <p:nvSpPr>
            <p:cNvPr id="16" name="Rectangle: Top Corners Rounded 15">
              <a:extLst>
                <a:ext uri="{FF2B5EF4-FFF2-40B4-BE49-F238E27FC236}">
                  <a16:creationId xmlns:a16="http://schemas.microsoft.com/office/drawing/2014/main" id="{75C9FD79-B4E3-4209-8981-C56346937FC6}"/>
                </a:ext>
              </a:extLst>
            </p:cNvPr>
            <p:cNvSpPr/>
            <p:nvPr/>
          </p:nvSpPr>
          <p:spPr>
            <a:xfrm>
              <a:off x="7335360" y="0"/>
              <a:ext cx="2422178" cy="635318"/>
            </a:xfrm>
            <a:prstGeom prst="round2SameRect">
              <a:avLst>
                <a:gd name="adj1" fmla="val 44524"/>
                <a:gd name="adj2" fmla="val 0"/>
              </a:avLst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b="1" dirty="0">
                  <a:solidFill>
                    <a:srgbClr val="FF0000"/>
                  </a:solidFill>
                </a:rPr>
                <a:t>Data and Analysis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068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151</Words>
  <Application>Microsoft Office PowerPoint</Application>
  <PresentationFormat>Widescreen</PresentationFormat>
  <Paragraphs>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Bookman Old Style</vt:lpstr>
      <vt:lpstr>Calibri</vt:lpstr>
      <vt:lpstr>Office Theme</vt:lpstr>
      <vt:lpstr>Title:</vt:lpstr>
      <vt:lpstr>Outline of the Presentation</vt:lpstr>
      <vt:lpstr>Introduction</vt:lpstr>
      <vt:lpstr>PowerPoint Presentation</vt:lpstr>
      <vt:lpstr>Background</vt:lpstr>
      <vt:lpstr>PowerPoint Presentation</vt:lpstr>
      <vt:lpstr>Methodology</vt:lpstr>
      <vt:lpstr>PowerPoint Presentation</vt:lpstr>
      <vt:lpstr>Data and Analysis</vt:lpstr>
      <vt:lpstr>PowerPoint Presentation</vt:lpstr>
      <vt:lpstr>Conclusion</vt:lpstr>
      <vt:lpstr>PowerPoint Presentation</vt:lpstr>
      <vt:lpstr>Thank You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Yatin Diwakar</dc:creator>
  <cp:lastModifiedBy>Yatin Diwakar</cp:lastModifiedBy>
  <cp:revision>10</cp:revision>
  <dcterms:created xsi:type="dcterms:W3CDTF">2018-04-21T10:07:11Z</dcterms:created>
  <dcterms:modified xsi:type="dcterms:W3CDTF">2018-05-23T12:13:07Z</dcterms:modified>
</cp:coreProperties>
</file>